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0_2C60DA38.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sldIdLst>
    <p:sldId id="256" r:id="rId2"/>
  </p:sldIdLst>
  <p:sldSz cx="23399750" cy="3239928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204" userDrawn="1">
          <p15:clr>
            <a:srgbClr val="A4A3A4"/>
          </p15:clr>
        </p15:guide>
        <p15:guide id="2" pos="737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Yaza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2C2E"/>
    <a:srgbClr val="5E0E10"/>
    <a:srgbClr val="871417"/>
    <a:srgbClr val="D51C21"/>
    <a:srgbClr val="991B1B"/>
    <a:srgbClr val="D5D5D5"/>
    <a:srgbClr val="B2B4B3"/>
    <a:srgbClr val="C00000"/>
    <a:srgbClr val="D23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Orta Stil 2 - Vurgu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Orta Stil 4 - Vurgu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521" autoAdjust="0"/>
    <p:restoredTop sz="94601" autoAdjust="0"/>
  </p:normalViewPr>
  <p:slideViewPr>
    <p:cSldViewPr snapToGrid="0" snapToObjects="1">
      <p:cViewPr>
        <p:scale>
          <a:sx n="20" d="100"/>
          <a:sy n="20" d="100"/>
        </p:scale>
        <p:origin x="1052" y="-304"/>
      </p:cViewPr>
      <p:guideLst>
        <p:guide orient="horz" pos="10204"/>
        <p:guide pos="737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8/10/relationships/authors" Targe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omments/modernComment_100_2C60DA38.xml><?xml version="1.0" encoding="utf-8"?>
<p188:cmLst xmlns:a="http://schemas.openxmlformats.org/drawingml/2006/main" xmlns:r="http://schemas.openxmlformats.org/officeDocument/2006/relationships" xmlns:p188="http://schemas.microsoft.com/office/powerpoint/2018/8/main">
  <p188:cm id="{3FD1BF02-D734-4A38-8091-4767FAE5B8FA}" authorId="{00000000-0000-0000-0000-000000000000}" created="2024-10-04T11:52:23.635">
    <ac:deMkLst xmlns:ac="http://schemas.microsoft.com/office/drawing/2013/main/command">
      <pc:docMk xmlns:pc="http://schemas.microsoft.com/office/powerpoint/2013/main/command"/>
      <pc:sldMk xmlns:pc="http://schemas.microsoft.com/office/powerpoint/2013/main/command" cId="744544824" sldId="256"/>
      <ac:spMk id="2" creationId="{00000000-0000-0000-0000-000000000000}"/>
    </ac:deMkLst>
    <p188:txBody>
      <a:bodyPr/>
      <a:lstStyle/>
      <a:p>
        <a:r>
          <a:rPr lang="tr-TR"/>
          <a:t>Calibri Bold, 36 pt
------------------
LÜTFEN YAZI TİPİ VE PUNTOSUNU DEĞİŞTİRMEYİNİZ.</a:t>
        </a:r>
      </a:p>
    </p188:txBody>
    <p188:extLst>
      <p:ext xmlns:p="http://schemas.openxmlformats.org/presentationml/2006/main" uri="{5BB2D875-25FF-4072-B9AC-8F64D62656EB}">
        <p228:taskDetails xmlns:p228="http://schemas.microsoft.com/office/powerpoint/2022/08/main">
          <p228:history/>
        </p228:taskDetails>
      </p:ext>
    </p188:extLst>
  </p188:cm>
  <p188:cm id="{D7E7ED1F-EBEE-4118-B65D-CA84367178CA}" authorId="{00000000-0000-0000-0000-000000000000}" created="2024-10-04T11:53:05.191">
    <ac:deMkLst xmlns:ac="http://schemas.microsoft.com/office/drawing/2013/main/command">
      <pc:docMk xmlns:pc="http://schemas.microsoft.com/office/powerpoint/2013/main/command"/>
      <pc:sldMk xmlns:pc="http://schemas.microsoft.com/office/powerpoint/2013/main/command" cId="744544824" sldId="256"/>
      <ac:graphicFrameMk id="19" creationId="{9E242C41-B02C-48BF-A49D-4AE00D6B8049}"/>
    </ac:deMkLst>
    <p188:txBody>
      <a:bodyPr/>
      <a:lstStyle/>
      <a:p>
        <a:r>
          <a:rPr lang="tr-TR"/>
          <a:t>Calibri, 28 pt
------------------
LÜTFEN YAZI TİPİ VE PUNTOSUNU DEĞİŞTİRMEYİNİZ.</a:t>
        </a:r>
      </a:p>
    </p188:txBody>
    <p188:extLst>
      <p:ext xmlns:p="http://schemas.openxmlformats.org/presentationml/2006/main" uri="{5BB2D875-25FF-4072-B9AC-8F64D62656EB}">
        <p228:taskDetails xmlns:p228="http://schemas.microsoft.com/office/powerpoint/2022/08/main">
          <p228:history/>
        </p228:taskDetails>
      </p:ext>
    </p188:extLst>
  </p188:cm>
  <p188:cm id="{8EECE2C0-BE97-42F8-B990-EDB037532E2A}" authorId="{00000000-0000-0000-0000-000000000000}" created="2024-10-04T11:53:56.528">
    <ac:deMkLst xmlns:ac="http://schemas.microsoft.com/office/drawing/2013/main/command">
      <pc:docMk xmlns:pc="http://schemas.microsoft.com/office/powerpoint/2013/main/command"/>
      <pc:sldMk xmlns:pc="http://schemas.microsoft.com/office/powerpoint/2013/main/command" cId="744544824" sldId="256"/>
      <ac:graphicFrameMk id="23" creationId="{9E242C41-B02C-48BF-A49D-4AE00D6B8049}"/>
    </ac:deMkLst>
    <p188:txBody>
      <a:bodyPr/>
      <a:lstStyle/>
      <a:p>
        <a:r>
          <a:rPr lang="tr-TR"/>
          <a:t>Calibri, 31 pt
------------------
LÜTFEN YAZI TİPİ VE PUNTOSUNU DEĞİŞTİRMEYİNİZ.</a:t>
        </a:r>
      </a:p>
    </p188:txBody>
    <p188:extLst>
      <p:ext xmlns:p="http://schemas.openxmlformats.org/presentationml/2006/main" uri="{5BB2D875-25FF-4072-B9AC-8F64D62656EB}">
        <p228:taskDetails xmlns:p228="http://schemas.microsoft.com/office/powerpoint/2022/08/main">
          <p228:history/>
        </p228:taskDetails>
      </p:ext>
    </p188:extLst>
  </p188:cm>
  <p188:cm id="{E5948FFA-C582-4DA5-8624-A8A976A97367}" authorId="{00000000-0000-0000-0000-000000000000}" created="2024-10-04T11:54:15.609">
    <ac:deMkLst xmlns:ac="http://schemas.microsoft.com/office/drawing/2013/main/command">
      <pc:docMk xmlns:pc="http://schemas.microsoft.com/office/powerpoint/2013/main/command"/>
      <pc:sldMk xmlns:pc="http://schemas.microsoft.com/office/powerpoint/2013/main/command" cId="744544824" sldId="256"/>
      <ac:graphicFrameMk id="24" creationId="{9E242C41-B02C-48BF-A49D-4AE00D6B8049}"/>
    </ac:deMkLst>
    <p188:txBody>
      <a:bodyPr/>
      <a:lstStyle/>
      <a:p>
        <a:r>
          <a:rPr lang="tr-TR"/>
          <a:t>Calibri, 31 pt
------------------
LÜTFEN YAZI TİPİ VE PUNTOSUNU DEĞİŞTİRMEYİNİZ.</a:t>
        </a:r>
      </a:p>
    </p188:txBody>
    <p188:extLst>
      <p:ext xmlns:p="http://schemas.openxmlformats.org/presentationml/2006/main" uri="{5BB2D875-25FF-4072-B9AC-8F64D62656EB}">
        <p228:taskDetails xmlns:p228="http://schemas.microsoft.com/office/powerpoint/2022/08/main">
          <p228:history/>
        </p228:taskDetails>
      </p:ext>
    </p188:extLst>
  </p188:cm>
  <p188:cm id="{B6615C1D-A635-4E44-8912-D1F6823CCFB6}" authorId="{00000000-0000-0000-0000-000000000000}" created="2024-10-04T11:54:34.676">
    <ac:deMkLst xmlns:ac="http://schemas.microsoft.com/office/drawing/2013/main/command">
      <pc:docMk xmlns:pc="http://schemas.microsoft.com/office/powerpoint/2013/main/command"/>
      <pc:sldMk xmlns:pc="http://schemas.microsoft.com/office/powerpoint/2013/main/command" cId="744544824" sldId="256"/>
      <ac:graphicFrameMk id="21" creationId="{9E242C41-B02C-48BF-A49D-4AE00D6B8049}"/>
    </ac:deMkLst>
    <p188:txBody>
      <a:bodyPr/>
      <a:lstStyle/>
      <a:p>
        <a:r>
          <a:rPr lang="tr-TR"/>
          <a:t>Calibri, 31 pt
------------------
LÜTFEN YAZI TİPİ VE PUNTOSUNU DEĞİŞTİRMEYİNİZ.</a:t>
        </a:r>
      </a:p>
    </p188:txBody>
    <p188:extLst>
      <p:ext xmlns:p="http://schemas.openxmlformats.org/presentationml/2006/main" uri="{5BB2D875-25FF-4072-B9AC-8F64D62656EB}">
        <p228:taskDetails xmlns:p228="http://schemas.microsoft.com/office/powerpoint/2022/08/main">
          <p228:history/>
        </p228:taskDetails>
      </p:ext>
    </p188:extLst>
  </p188:cm>
  <p188:cm id="{023F413C-9CAB-4331-898E-F3F3D24A01B3}" authorId="{00000000-0000-0000-0000-000000000000}" created="2024-10-04T12:19:02.105">
    <ac:deMkLst xmlns:ac="http://schemas.microsoft.com/office/drawing/2013/main/command">
      <pc:docMk xmlns:pc="http://schemas.microsoft.com/office/powerpoint/2013/main/command"/>
      <pc:sldMk xmlns:pc="http://schemas.microsoft.com/office/powerpoint/2013/main/command" cId="744544824" sldId="256"/>
      <ac:picMk id="8" creationId="{065E366B-8B30-C6AB-CF71-24787DBE5BD4}"/>
    </ac:deMkLst>
    <p188:txBody>
      <a:bodyPr/>
      <a:lstStyle/>
      <a:p>
        <a:r>
          <a:rPr lang="tr-TR"/>
          <a:t>Sağ tıklayıp “Resmi Değiştir” diyerek fotoğrafınızı ekleyebilirsiniz.</a:t>
        </a:r>
      </a:p>
    </p188:txBody>
    <p188:extLst>
      <p:ext xmlns:p="http://schemas.openxmlformats.org/presentationml/2006/main" uri="{5BB2D875-25FF-4072-B9AC-8F64D62656EB}">
        <p228:taskDetails xmlns:p228="http://schemas.microsoft.com/office/powerpoint/2022/08/main">
          <p228:history/>
        </p228:taskDetails>
      </p:ext>
    </p188:extLst>
  </p188:cm>
  <p188:cm id="{296F8D30-A7F6-4151-A7D7-B12FDFB2EAAE}" authorId="{00000000-0000-0000-0000-000000000000}" created="2024-10-04T12:19:19.217">
    <ac:deMkLst xmlns:ac="http://schemas.microsoft.com/office/drawing/2013/main/command">
      <pc:docMk xmlns:pc="http://schemas.microsoft.com/office/powerpoint/2013/main/command"/>
      <pc:sldMk xmlns:pc="http://schemas.microsoft.com/office/powerpoint/2013/main/command" cId="744544824" sldId="256"/>
      <ac:picMk id="22" creationId="{5B6114B8-6D5B-11CE-A5DD-796A0D1AB6DF}"/>
    </ac:deMkLst>
    <p188:txBody>
      <a:bodyPr/>
      <a:lstStyle/>
      <a:p>
        <a:r>
          <a:rPr lang="tr-TR"/>
          <a:t>Sağ tıklayıp “Resmi Değiştir” diyerek fotoğrafınızı ekleyebilirsiniz.</a:t>
        </a:r>
      </a:p>
    </p188:txBody>
    <p188:extLst>
      <p:ext xmlns:p="http://schemas.openxmlformats.org/presentationml/2006/main" uri="{5BB2D875-25FF-4072-B9AC-8F64D62656EB}">
        <p228:taskDetails xmlns:p228="http://schemas.microsoft.com/office/powerpoint/2022/08/main">
          <p228:history/>
        </p228:taskDetails>
      </p:ext>
    </p188:extLst>
  </p188:cm>
</p188:cmLst>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1754981" y="5302386"/>
            <a:ext cx="19889788" cy="11279752"/>
          </a:xfrm>
        </p:spPr>
        <p:txBody>
          <a:bodyPr anchor="b"/>
          <a:lstStyle>
            <a:lvl1pPr algn="ctr">
              <a:defRPr sz="15354"/>
            </a:lvl1pPr>
          </a:lstStyle>
          <a:p>
            <a:r>
              <a:rPr lang="tr-TR"/>
              <a:t>Asıl başlık stilini düzenlemek için tıklayın</a:t>
            </a:r>
            <a:endParaRPr lang="en-US" dirty="0"/>
          </a:p>
        </p:txBody>
      </p:sp>
      <p:sp>
        <p:nvSpPr>
          <p:cNvPr id="3" name="Subtitle 2"/>
          <p:cNvSpPr>
            <a:spLocks noGrp="1"/>
          </p:cNvSpPr>
          <p:nvPr>
            <p:ph type="subTitle" idx="1"/>
          </p:nvPr>
        </p:nvSpPr>
        <p:spPr>
          <a:xfrm>
            <a:off x="2924969" y="17017128"/>
            <a:ext cx="17549813" cy="7822326"/>
          </a:xfrm>
        </p:spPr>
        <p:txBody>
          <a:bodyPr/>
          <a:lstStyle>
            <a:lvl1pPr marL="0" indent="0" algn="ctr">
              <a:buNone/>
              <a:defRPr sz="6142"/>
            </a:lvl1pPr>
            <a:lvl2pPr marL="1169975" indent="0" algn="ctr">
              <a:buNone/>
              <a:defRPr sz="5118"/>
            </a:lvl2pPr>
            <a:lvl3pPr marL="2339950" indent="0" algn="ctr">
              <a:buNone/>
              <a:defRPr sz="4606"/>
            </a:lvl3pPr>
            <a:lvl4pPr marL="3509924" indent="0" algn="ctr">
              <a:buNone/>
              <a:defRPr sz="4094"/>
            </a:lvl4pPr>
            <a:lvl5pPr marL="4679899" indent="0" algn="ctr">
              <a:buNone/>
              <a:defRPr sz="4094"/>
            </a:lvl5pPr>
            <a:lvl6pPr marL="5849874" indent="0" algn="ctr">
              <a:buNone/>
              <a:defRPr sz="4094"/>
            </a:lvl6pPr>
            <a:lvl7pPr marL="7019849" indent="0" algn="ctr">
              <a:buNone/>
              <a:defRPr sz="4094"/>
            </a:lvl7pPr>
            <a:lvl8pPr marL="8189824" indent="0" algn="ctr">
              <a:buNone/>
              <a:defRPr sz="4094"/>
            </a:lvl8pPr>
            <a:lvl9pPr marL="9359798" indent="0" algn="ctr">
              <a:buNone/>
              <a:defRPr sz="4094"/>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2587139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596694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745447" y="1724962"/>
            <a:ext cx="5045571" cy="27456899"/>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608734" y="1724962"/>
            <a:ext cx="14844216" cy="27456899"/>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25691197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2052182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596547" y="8077332"/>
            <a:ext cx="20182284" cy="13477201"/>
          </a:xfrm>
        </p:spPr>
        <p:txBody>
          <a:bodyPr anchor="b"/>
          <a:lstStyle>
            <a:lvl1pPr>
              <a:defRPr sz="15354"/>
            </a:lvl1pPr>
          </a:lstStyle>
          <a:p>
            <a:r>
              <a:rPr lang="tr-TR"/>
              <a:t>Asıl başlık stilini düzenlemek için tıklayın</a:t>
            </a:r>
            <a:endParaRPr lang="en-US" dirty="0"/>
          </a:p>
        </p:txBody>
      </p:sp>
      <p:sp>
        <p:nvSpPr>
          <p:cNvPr id="3" name="Text Placeholder 2"/>
          <p:cNvSpPr>
            <a:spLocks noGrp="1"/>
          </p:cNvSpPr>
          <p:nvPr>
            <p:ph type="body" idx="1"/>
          </p:nvPr>
        </p:nvSpPr>
        <p:spPr>
          <a:xfrm>
            <a:off x="1596547" y="21682033"/>
            <a:ext cx="20182284" cy="7087342"/>
          </a:xfrm>
        </p:spPr>
        <p:txBody>
          <a:bodyPr/>
          <a:lstStyle>
            <a:lvl1pPr marL="0" indent="0">
              <a:buNone/>
              <a:defRPr sz="6142">
                <a:solidFill>
                  <a:schemeClr val="tx1"/>
                </a:solidFill>
              </a:defRPr>
            </a:lvl1pPr>
            <a:lvl2pPr marL="1169975" indent="0">
              <a:buNone/>
              <a:defRPr sz="5118">
                <a:solidFill>
                  <a:schemeClr val="tx1">
                    <a:tint val="75000"/>
                  </a:schemeClr>
                </a:solidFill>
              </a:defRPr>
            </a:lvl2pPr>
            <a:lvl3pPr marL="2339950" indent="0">
              <a:buNone/>
              <a:defRPr sz="4606">
                <a:solidFill>
                  <a:schemeClr val="tx1">
                    <a:tint val="75000"/>
                  </a:schemeClr>
                </a:solidFill>
              </a:defRPr>
            </a:lvl3pPr>
            <a:lvl4pPr marL="3509924" indent="0">
              <a:buNone/>
              <a:defRPr sz="4094">
                <a:solidFill>
                  <a:schemeClr val="tx1">
                    <a:tint val="75000"/>
                  </a:schemeClr>
                </a:solidFill>
              </a:defRPr>
            </a:lvl4pPr>
            <a:lvl5pPr marL="4679899" indent="0">
              <a:buNone/>
              <a:defRPr sz="4094">
                <a:solidFill>
                  <a:schemeClr val="tx1">
                    <a:tint val="75000"/>
                  </a:schemeClr>
                </a:solidFill>
              </a:defRPr>
            </a:lvl5pPr>
            <a:lvl6pPr marL="5849874" indent="0">
              <a:buNone/>
              <a:defRPr sz="4094">
                <a:solidFill>
                  <a:schemeClr val="tx1">
                    <a:tint val="75000"/>
                  </a:schemeClr>
                </a:solidFill>
              </a:defRPr>
            </a:lvl6pPr>
            <a:lvl7pPr marL="7019849" indent="0">
              <a:buNone/>
              <a:defRPr sz="4094">
                <a:solidFill>
                  <a:schemeClr val="tx1">
                    <a:tint val="75000"/>
                  </a:schemeClr>
                </a:solidFill>
              </a:defRPr>
            </a:lvl7pPr>
            <a:lvl8pPr marL="8189824" indent="0">
              <a:buNone/>
              <a:defRPr sz="4094">
                <a:solidFill>
                  <a:schemeClr val="tx1">
                    <a:tint val="75000"/>
                  </a:schemeClr>
                </a:solidFill>
              </a:defRPr>
            </a:lvl8pPr>
            <a:lvl9pPr marL="9359798" indent="0">
              <a:buNone/>
              <a:defRPr sz="4094">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14693269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608733" y="8624810"/>
            <a:ext cx="9944894" cy="2055705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11846123" y="8624810"/>
            <a:ext cx="9944894" cy="2055705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40557302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611781" y="1724969"/>
            <a:ext cx="20182284" cy="6262365"/>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611783" y="7942328"/>
            <a:ext cx="9899190" cy="3892412"/>
          </a:xfrm>
        </p:spPr>
        <p:txBody>
          <a:bodyPr anchor="b"/>
          <a:lstStyle>
            <a:lvl1pPr marL="0" indent="0">
              <a:buNone/>
              <a:defRPr sz="6142" b="1"/>
            </a:lvl1pPr>
            <a:lvl2pPr marL="1169975" indent="0">
              <a:buNone/>
              <a:defRPr sz="5118" b="1"/>
            </a:lvl2pPr>
            <a:lvl3pPr marL="2339950" indent="0">
              <a:buNone/>
              <a:defRPr sz="4606" b="1"/>
            </a:lvl3pPr>
            <a:lvl4pPr marL="3509924" indent="0">
              <a:buNone/>
              <a:defRPr sz="4094" b="1"/>
            </a:lvl4pPr>
            <a:lvl5pPr marL="4679899" indent="0">
              <a:buNone/>
              <a:defRPr sz="4094" b="1"/>
            </a:lvl5pPr>
            <a:lvl6pPr marL="5849874" indent="0">
              <a:buNone/>
              <a:defRPr sz="4094" b="1"/>
            </a:lvl6pPr>
            <a:lvl7pPr marL="7019849" indent="0">
              <a:buNone/>
              <a:defRPr sz="4094" b="1"/>
            </a:lvl7pPr>
            <a:lvl8pPr marL="8189824" indent="0">
              <a:buNone/>
              <a:defRPr sz="4094" b="1"/>
            </a:lvl8pPr>
            <a:lvl9pPr marL="9359798" indent="0">
              <a:buNone/>
              <a:defRPr sz="4094" b="1"/>
            </a:lvl9pPr>
          </a:lstStyle>
          <a:p>
            <a:pPr lvl="0"/>
            <a:r>
              <a:rPr lang="tr-TR"/>
              <a:t>Asıl metin stillerini düzenlemek için tıklayın</a:t>
            </a:r>
          </a:p>
        </p:txBody>
      </p:sp>
      <p:sp>
        <p:nvSpPr>
          <p:cNvPr id="4" name="Content Placeholder 3"/>
          <p:cNvSpPr>
            <a:spLocks noGrp="1"/>
          </p:cNvSpPr>
          <p:nvPr>
            <p:ph sz="half" idx="2"/>
          </p:nvPr>
        </p:nvSpPr>
        <p:spPr>
          <a:xfrm>
            <a:off x="1611783" y="11834740"/>
            <a:ext cx="9899190" cy="1740712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11846124" y="7942328"/>
            <a:ext cx="9947942" cy="3892412"/>
          </a:xfrm>
        </p:spPr>
        <p:txBody>
          <a:bodyPr anchor="b"/>
          <a:lstStyle>
            <a:lvl1pPr marL="0" indent="0">
              <a:buNone/>
              <a:defRPr sz="6142" b="1"/>
            </a:lvl1pPr>
            <a:lvl2pPr marL="1169975" indent="0">
              <a:buNone/>
              <a:defRPr sz="5118" b="1"/>
            </a:lvl2pPr>
            <a:lvl3pPr marL="2339950" indent="0">
              <a:buNone/>
              <a:defRPr sz="4606" b="1"/>
            </a:lvl3pPr>
            <a:lvl4pPr marL="3509924" indent="0">
              <a:buNone/>
              <a:defRPr sz="4094" b="1"/>
            </a:lvl4pPr>
            <a:lvl5pPr marL="4679899" indent="0">
              <a:buNone/>
              <a:defRPr sz="4094" b="1"/>
            </a:lvl5pPr>
            <a:lvl6pPr marL="5849874" indent="0">
              <a:buNone/>
              <a:defRPr sz="4094" b="1"/>
            </a:lvl6pPr>
            <a:lvl7pPr marL="7019849" indent="0">
              <a:buNone/>
              <a:defRPr sz="4094" b="1"/>
            </a:lvl7pPr>
            <a:lvl8pPr marL="8189824" indent="0">
              <a:buNone/>
              <a:defRPr sz="4094" b="1"/>
            </a:lvl8pPr>
            <a:lvl9pPr marL="9359798" indent="0">
              <a:buNone/>
              <a:defRPr sz="4094" b="1"/>
            </a:lvl9pPr>
          </a:lstStyle>
          <a:p>
            <a:pPr lvl="0"/>
            <a:r>
              <a:rPr lang="tr-TR"/>
              <a:t>Asıl metin stillerini düzenlemek için tıklayın</a:t>
            </a:r>
          </a:p>
        </p:txBody>
      </p:sp>
      <p:sp>
        <p:nvSpPr>
          <p:cNvPr id="6" name="Content Placeholder 5"/>
          <p:cNvSpPr>
            <a:spLocks noGrp="1"/>
          </p:cNvSpPr>
          <p:nvPr>
            <p:ph sz="quarter" idx="4"/>
          </p:nvPr>
        </p:nvSpPr>
        <p:spPr>
          <a:xfrm>
            <a:off x="11846124" y="11834740"/>
            <a:ext cx="9947942" cy="1740712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8" name="Footer Placeholder 7"/>
          <p:cNvSpPr>
            <a:spLocks noGrp="1"/>
          </p:cNvSpPr>
          <p:nvPr>
            <p:ph type="ftr" sz="quarter" idx="11"/>
          </p:nvPr>
        </p:nvSpPr>
        <p:spPr/>
        <p:txBody>
          <a:bodyPr/>
          <a:lstStyle/>
          <a:p>
            <a:endParaRPr lang="tr-TR" dirty="0"/>
          </a:p>
        </p:txBody>
      </p:sp>
      <p:sp>
        <p:nvSpPr>
          <p:cNvPr id="9" name="Slide Number Placeholder 8"/>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2010624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4" name="Footer Placeholder 3"/>
          <p:cNvSpPr>
            <a:spLocks noGrp="1"/>
          </p:cNvSpPr>
          <p:nvPr>
            <p:ph type="ftr" sz="quarter" idx="11"/>
          </p:nvPr>
        </p:nvSpPr>
        <p:spPr/>
        <p:txBody>
          <a:bodyPr/>
          <a:lstStyle/>
          <a:p>
            <a:endParaRPr lang="tr-TR" dirty="0"/>
          </a:p>
        </p:txBody>
      </p:sp>
      <p:sp>
        <p:nvSpPr>
          <p:cNvPr id="5" name="Slide Number Placeholder 4"/>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834820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3" name="Footer Placeholder 2"/>
          <p:cNvSpPr>
            <a:spLocks noGrp="1"/>
          </p:cNvSpPr>
          <p:nvPr>
            <p:ph type="ftr" sz="quarter" idx="11"/>
          </p:nvPr>
        </p:nvSpPr>
        <p:spPr/>
        <p:txBody>
          <a:bodyPr/>
          <a:lstStyle/>
          <a:p>
            <a:endParaRPr lang="tr-TR" dirty="0"/>
          </a:p>
        </p:txBody>
      </p:sp>
      <p:sp>
        <p:nvSpPr>
          <p:cNvPr id="4" name="Slide Number Placeholder 3"/>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1405827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611781" y="2159952"/>
            <a:ext cx="7547028" cy="7559834"/>
          </a:xfrm>
        </p:spPr>
        <p:txBody>
          <a:bodyPr anchor="b"/>
          <a:lstStyle>
            <a:lvl1pPr>
              <a:defRPr sz="8189"/>
            </a:lvl1pPr>
          </a:lstStyle>
          <a:p>
            <a:r>
              <a:rPr lang="tr-TR"/>
              <a:t>Asıl başlık stilini düzenlemek için tıklayın</a:t>
            </a:r>
            <a:endParaRPr lang="en-US" dirty="0"/>
          </a:p>
        </p:txBody>
      </p:sp>
      <p:sp>
        <p:nvSpPr>
          <p:cNvPr id="3" name="Content Placeholder 2"/>
          <p:cNvSpPr>
            <a:spLocks noGrp="1"/>
          </p:cNvSpPr>
          <p:nvPr>
            <p:ph idx="1"/>
          </p:nvPr>
        </p:nvSpPr>
        <p:spPr>
          <a:xfrm>
            <a:off x="9947942" y="4664905"/>
            <a:ext cx="11846123" cy="23024494"/>
          </a:xfrm>
        </p:spPr>
        <p:txBody>
          <a:bodyPr/>
          <a:lstStyle>
            <a:lvl1pPr>
              <a:defRPr sz="8189"/>
            </a:lvl1pPr>
            <a:lvl2pPr>
              <a:defRPr sz="7165"/>
            </a:lvl2pPr>
            <a:lvl3pPr>
              <a:defRPr sz="6142"/>
            </a:lvl3pPr>
            <a:lvl4pPr>
              <a:defRPr sz="5118"/>
            </a:lvl4pPr>
            <a:lvl5pPr>
              <a:defRPr sz="5118"/>
            </a:lvl5pPr>
            <a:lvl6pPr>
              <a:defRPr sz="5118"/>
            </a:lvl6pPr>
            <a:lvl7pPr>
              <a:defRPr sz="5118"/>
            </a:lvl7pPr>
            <a:lvl8pPr>
              <a:defRPr sz="5118"/>
            </a:lvl8pPr>
            <a:lvl9pPr>
              <a:defRPr sz="5118"/>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611781" y="9719786"/>
            <a:ext cx="7547028" cy="18007107"/>
          </a:xfrm>
        </p:spPr>
        <p:txBody>
          <a:bodyPr/>
          <a:lstStyle>
            <a:lvl1pPr marL="0" indent="0">
              <a:buNone/>
              <a:defRPr sz="4094"/>
            </a:lvl1pPr>
            <a:lvl2pPr marL="1169975" indent="0">
              <a:buNone/>
              <a:defRPr sz="3583"/>
            </a:lvl2pPr>
            <a:lvl3pPr marL="2339950" indent="0">
              <a:buNone/>
              <a:defRPr sz="3071"/>
            </a:lvl3pPr>
            <a:lvl4pPr marL="3509924" indent="0">
              <a:buNone/>
              <a:defRPr sz="2559"/>
            </a:lvl4pPr>
            <a:lvl5pPr marL="4679899" indent="0">
              <a:buNone/>
              <a:defRPr sz="2559"/>
            </a:lvl5pPr>
            <a:lvl6pPr marL="5849874" indent="0">
              <a:buNone/>
              <a:defRPr sz="2559"/>
            </a:lvl6pPr>
            <a:lvl7pPr marL="7019849" indent="0">
              <a:buNone/>
              <a:defRPr sz="2559"/>
            </a:lvl7pPr>
            <a:lvl8pPr marL="8189824" indent="0">
              <a:buNone/>
              <a:defRPr sz="2559"/>
            </a:lvl8pPr>
            <a:lvl9pPr marL="9359798" indent="0">
              <a:buNone/>
              <a:defRPr sz="2559"/>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17061988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611781" y="2159952"/>
            <a:ext cx="7547028" cy="7559834"/>
          </a:xfrm>
        </p:spPr>
        <p:txBody>
          <a:bodyPr anchor="b"/>
          <a:lstStyle>
            <a:lvl1pPr>
              <a:defRPr sz="8189"/>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9947942" y="4664905"/>
            <a:ext cx="11846123" cy="23024494"/>
          </a:xfrm>
        </p:spPr>
        <p:txBody>
          <a:bodyPr anchor="t"/>
          <a:lstStyle>
            <a:lvl1pPr marL="0" indent="0">
              <a:buNone/>
              <a:defRPr sz="8189"/>
            </a:lvl1pPr>
            <a:lvl2pPr marL="1169975" indent="0">
              <a:buNone/>
              <a:defRPr sz="7165"/>
            </a:lvl2pPr>
            <a:lvl3pPr marL="2339950" indent="0">
              <a:buNone/>
              <a:defRPr sz="6142"/>
            </a:lvl3pPr>
            <a:lvl4pPr marL="3509924" indent="0">
              <a:buNone/>
              <a:defRPr sz="5118"/>
            </a:lvl4pPr>
            <a:lvl5pPr marL="4679899" indent="0">
              <a:buNone/>
              <a:defRPr sz="5118"/>
            </a:lvl5pPr>
            <a:lvl6pPr marL="5849874" indent="0">
              <a:buNone/>
              <a:defRPr sz="5118"/>
            </a:lvl6pPr>
            <a:lvl7pPr marL="7019849" indent="0">
              <a:buNone/>
              <a:defRPr sz="5118"/>
            </a:lvl7pPr>
            <a:lvl8pPr marL="8189824" indent="0">
              <a:buNone/>
              <a:defRPr sz="5118"/>
            </a:lvl8pPr>
            <a:lvl9pPr marL="9359798" indent="0">
              <a:buNone/>
              <a:defRPr sz="5118"/>
            </a:lvl9pPr>
          </a:lstStyle>
          <a:p>
            <a:r>
              <a:rPr lang="tr-TR" dirty="0"/>
              <a:t>Resim eklemek için simgeye tıklayın</a:t>
            </a:r>
            <a:endParaRPr lang="en-US" dirty="0"/>
          </a:p>
        </p:txBody>
      </p:sp>
      <p:sp>
        <p:nvSpPr>
          <p:cNvPr id="4" name="Text Placeholder 3"/>
          <p:cNvSpPr>
            <a:spLocks noGrp="1"/>
          </p:cNvSpPr>
          <p:nvPr>
            <p:ph type="body" sz="half" idx="2"/>
          </p:nvPr>
        </p:nvSpPr>
        <p:spPr>
          <a:xfrm>
            <a:off x="1611781" y="9719786"/>
            <a:ext cx="7547028" cy="18007107"/>
          </a:xfrm>
        </p:spPr>
        <p:txBody>
          <a:bodyPr/>
          <a:lstStyle>
            <a:lvl1pPr marL="0" indent="0">
              <a:buNone/>
              <a:defRPr sz="4094"/>
            </a:lvl1pPr>
            <a:lvl2pPr marL="1169975" indent="0">
              <a:buNone/>
              <a:defRPr sz="3583"/>
            </a:lvl2pPr>
            <a:lvl3pPr marL="2339950" indent="0">
              <a:buNone/>
              <a:defRPr sz="3071"/>
            </a:lvl3pPr>
            <a:lvl4pPr marL="3509924" indent="0">
              <a:buNone/>
              <a:defRPr sz="2559"/>
            </a:lvl4pPr>
            <a:lvl5pPr marL="4679899" indent="0">
              <a:buNone/>
              <a:defRPr sz="2559"/>
            </a:lvl5pPr>
            <a:lvl6pPr marL="5849874" indent="0">
              <a:buNone/>
              <a:defRPr sz="2559"/>
            </a:lvl6pPr>
            <a:lvl7pPr marL="7019849" indent="0">
              <a:buNone/>
              <a:defRPr sz="2559"/>
            </a:lvl7pPr>
            <a:lvl8pPr marL="8189824" indent="0">
              <a:buNone/>
              <a:defRPr sz="2559"/>
            </a:lvl8pPr>
            <a:lvl9pPr marL="9359798" indent="0">
              <a:buNone/>
              <a:defRPr sz="2559"/>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2804899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8733" y="1724969"/>
            <a:ext cx="20182284" cy="6262365"/>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608733" y="8624810"/>
            <a:ext cx="20182284" cy="20557051"/>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1608733" y="30029347"/>
            <a:ext cx="5264944" cy="1724962"/>
          </a:xfrm>
          <a:prstGeom prst="rect">
            <a:avLst/>
          </a:prstGeom>
        </p:spPr>
        <p:txBody>
          <a:bodyPr vert="horz" lIns="91440" tIns="45720" rIns="91440" bIns="45720" rtlCol="0" anchor="ctr"/>
          <a:lstStyle>
            <a:lvl1pPr algn="l">
              <a:defRPr sz="3071">
                <a:solidFill>
                  <a:schemeClr val="tx1">
                    <a:tint val="75000"/>
                  </a:schemeClr>
                </a:solidFill>
              </a:defRPr>
            </a:lvl1pPr>
          </a:lstStyle>
          <a:p>
            <a:fld id="{A933D40E-BAE6-8B49-8E37-0159933B9000}" type="datetimeFigureOut">
              <a:rPr lang="tr-TR" smtClean="0"/>
              <a:t>31.10.2025</a:t>
            </a:fld>
            <a:endParaRPr lang="tr-TR" dirty="0"/>
          </a:p>
        </p:txBody>
      </p:sp>
      <p:sp>
        <p:nvSpPr>
          <p:cNvPr id="5" name="Footer Placeholder 4"/>
          <p:cNvSpPr>
            <a:spLocks noGrp="1"/>
          </p:cNvSpPr>
          <p:nvPr>
            <p:ph type="ftr" sz="quarter" idx="3"/>
          </p:nvPr>
        </p:nvSpPr>
        <p:spPr>
          <a:xfrm>
            <a:off x="7751167" y="30029347"/>
            <a:ext cx="7897416" cy="1724962"/>
          </a:xfrm>
          <a:prstGeom prst="rect">
            <a:avLst/>
          </a:prstGeom>
        </p:spPr>
        <p:txBody>
          <a:bodyPr vert="horz" lIns="91440" tIns="45720" rIns="91440" bIns="45720" rtlCol="0" anchor="ctr"/>
          <a:lstStyle>
            <a:lvl1pPr algn="ctr">
              <a:defRPr sz="3071">
                <a:solidFill>
                  <a:schemeClr val="tx1">
                    <a:tint val="75000"/>
                  </a:schemeClr>
                </a:solidFill>
              </a:defRPr>
            </a:lvl1pPr>
          </a:lstStyle>
          <a:p>
            <a:endParaRPr lang="tr-TR" dirty="0"/>
          </a:p>
        </p:txBody>
      </p:sp>
      <p:sp>
        <p:nvSpPr>
          <p:cNvPr id="6" name="Slide Number Placeholder 5"/>
          <p:cNvSpPr>
            <a:spLocks noGrp="1"/>
          </p:cNvSpPr>
          <p:nvPr>
            <p:ph type="sldNum" sz="quarter" idx="4"/>
          </p:nvPr>
        </p:nvSpPr>
        <p:spPr>
          <a:xfrm>
            <a:off x="16526073" y="30029347"/>
            <a:ext cx="5264944" cy="1724962"/>
          </a:xfrm>
          <a:prstGeom prst="rect">
            <a:avLst/>
          </a:prstGeom>
        </p:spPr>
        <p:txBody>
          <a:bodyPr vert="horz" lIns="91440" tIns="45720" rIns="91440" bIns="45720" rtlCol="0" anchor="ctr"/>
          <a:lstStyle>
            <a:lvl1pPr algn="r">
              <a:defRPr sz="3071">
                <a:solidFill>
                  <a:schemeClr val="tx1">
                    <a:tint val="75000"/>
                  </a:schemeClr>
                </a:solidFill>
              </a:defRPr>
            </a:lvl1pPr>
          </a:lstStyle>
          <a:p>
            <a:fld id="{4DF10592-EA7D-504A-AAAF-F1E7B75C9D02}" type="slidenum">
              <a:rPr lang="tr-TR" smtClean="0"/>
              <a:t>‹#›</a:t>
            </a:fld>
            <a:endParaRPr lang="tr-TR" dirty="0"/>
          </a:p>
        </p:txBody>
      </p:sp>
    </p:spTree>
    <p:extLst>
      <p:ext uri="{BB962C8B-B14F-4D97-AF65-F5344CB8AC3E}">
        <p14:creationId xmlns:p14="http://schemas.microsoft.com/office/powerpoint/2010/main" val="651652063"/>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xStyles>
    <p:titleStyle>
      <a:lvl1pPr algn="l" defTabSz="2339950" rtl="0" eaLnBrk="1" latinLnBrk="0" hangingPunct="1">
        <a:lnSpc>
          <a:spcPct val="90000"/>
        </a:lnSpc>
        <a:spcBef>
          <a:spcPct val="0"/>
        </a:spcBef>
        <a:buNone/>
        <a:defRPr sz="11260" kern="1200">
          <a:solidFill>
            <a:schemeClr val="tx1"/>
          </a:solidFill>
          <a:latin typeface="+mj-lt"/>
          <a:ea typeface="+mj-ea"/>
          <a:cs typeface="+mj-cs"/>
        </a:defRPr>
      </a:lvl1pPr>
    </p:titleStyle>
    <p:bodyStyle>
      <a:lvl1pPr marL="584987" indent="-584987" algn="l" defTabSz="2339950" rtl="0" eaLnBrk="1" latinLnBrk="0" hangingPunct="1">
        <a:lnSpc>
          <a:spcPct val="90000"/>
        </a:lnSpc>
        <a:spcBef>
          <a:spcPts val="2559"/>
        </a:spcBef>
        <a:buFont typeface="Arial" panose="020B0604020202020204" pitchFamily="34" charset="0"/>
        <a:buChar char="•"/>
        <a:defRPr sz="7165" kern="1200">
          <a:solidFill>
            <a:schemeClr val="tx1"/>
          </a:solidFill>
          <a:latin typeface="+mn-lt"/>
          <a:ea typeface="+mn-ea"/>
          <a:cs typeface="+mn-cs"/>
        </a:defRPr>
      </a:lvl1pPr>
      <a:lvl2pPr marL="1754962" indent="-584987" algn="l" defTabSz="2339950" rtl="0" eaLnBrk="1" latinLnBrk="0" hangingPunct="1">
        <a:lnSpc>
          <a:spcPct val="90000"/>
        </a:lnSpc>
        <a:spcBef>
          <a:spcPts val="1280"/>
        </a:spcBef>
        <a:buFont typeface="Arial" panose="020B0604020202020204" pitchFamily="34" charset="0"/>
        <a:buChar char="•"/>
        <a:defRPr sz="6142" kern="1200">
          <a:solidFill>
            <a:schemeClr val="tx1"/>
          </a:solidFill>
          <a:latin typeface="+mn-lt"/>
          <a:ea typeface="+mn-ea"/>
          <a:cs typeface="+mn-cs"/>
        </a:defRPr>
      </a:lvl2pPr>
      <a:lvl3pPr marL="2924937" indent="-584987" algn="l" defTabSz="2339950" rtl="0" eaLnBrk="1" latinLnBrk="0" hangingPunct="1">
        <a:lnSpc>
          <a:spcPct val="90000"/>
        </a:lnSpc>
        <a:spcBef>
          <a:spcPts val="1280"/>
        </a:spcBef>
        <a:buFont typeface="Arial" panose="020B0604020202020204" pitchFamily="34" charset="0"/>
        <a:buChar char="•"/>
        <a:defRPr sz="5118" kern="1200">
          <a:solidFill>
            <a:schemeClr val="tx1"/>
          </a:solidFill>
          <a:latin typeface="+mn-lt"/>
          <a:ea typeface="+mn-ea"/>
          <a:cs typeface="+mn-cs"/>
        </a:defRPr>
      </a:lvl3pPr>
      <a:lvl4pPr marL="4094912"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4pPr>
      <a:lvl5pPr marL="5264887"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5pPr>
      <a:lvl6pPr marL="6434861"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6pPr>
      <a:lvl7pPr marL="7604836"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7pPr>
      <a:lvl8pPr marL="8774811"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8pPr>
      <a:lvl9pPr marL="9944786"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9pPr>
    </p:bodyStyle>
    <p:otherStyle>
      <a:defPPr>
        <a:defRPr lang="en-US"/>
      </a:defPPr>
      <a:lvl1pPr marL="0" algn="l" defTabSz="2339950" rtl="0" eaLnBrk="1" latinLnBrk="0" hangingPunct="1">
        <a:defRPr sz="4606" kern="1200">
          <a:solidFill>
            <a:schemeClr val="tx1"/>
          </a:solidFill>
          <a:latin typeface="+mn-lt"/>
          <a:ea typeface="+mn-ea"/>
          <a:cs typeface="+mn-cs"/>
        </a:defRPr>
      </a:lvl1pPr>
      <a:lvl2pPr marL="1169975" algn="l" defTabSz="2339950" rtl="0" eaLnBrk="1" latinLnBrk="0" hangingPunct="1">
        <a:defRPr sz="4606" kern="1200">
          <a:solidFill>
            <a:schemeClr val="tx1"/>
          </a:solidFill>
          <a:latin typeface="+mn-lt"/>
          <a:ea typeface="+mn-ea"/>
          <a:cs typeface="+mn-cs"/>
        </a:defRPr>
      </a:lvl2pPr>
      <a:lvl3pPr marL="2339950" algn="l" defTabSz="2339950" rtl="0" eaLnBrk="1" latinLnBrk="0" hangingPunct="1">
        <a:defRPr sz="4606" kern="1200">
          <a:solidFill>
            <a:schemeClr val="tx1"/>
          </a:solidFill>
          <a:latin typeface="+mn-lt"/>
          <a:ea typeface="+mn-ea"/>
          <a:cs typeface="+mn-cs"/>
        </a:defRPr>
      </a:lvl3pPr>
      <a:lvl4pPr marL="3509924" algn="l" defTabSz="2339950" rtl="0" eaLnBrk="1" latinLnBrk="0" hangingPunct="1">
        <a:defRPr sz="4606" kern="1200">
          <a:solidFill>
            <a:schemeClr val="tx1"/>
          </a:solidFill>
          <a:latin typeface="+mn-lt"/>
          <a:ea typeface="+mn-ea"/>
          <a:cs typeface="+mn-cs"/>
        </a:defRPr>
      </a:lvl4pPr>
      <a:lvl5pPr marL="4679899" algn="l" defTabSz="2339950" rtl="0" eaLnBrk="1" latinLnBrk="0" hangingPunct="1">
        <a:defRPr sz="4606" kern="1200">
          <a:solidFill>
            <a:schemeClr val="tx1"/>
          </a:solidFill>
          <a:latin typeface="+mn-lt"/>
          <a:ea typeface="+mn-ea"/>
          <a:cs typeface="+mn-cs"/>
        </a:defRPr>
      </a:lvl5pPr>
      <a:lvl6pPr marL="5849874" algn="l" defTabSz="2339950" rtl="0" eaLnBrk="1" latinLnBrk="0" hangingPunct="1">
        <a:defRPr sz="4606" kern="1200">
          <a:solidFill>
            <a:schemeClr val="tx1"/>
          </a:solidFill>
          <a:latin typeface="+mn-lt"/>
          <a:ea typeface="+mn-ea"/>
          <a:cs typeface="+mn-cs"/>
        </a:defRPr>
      </a:lvl6pPr>
      <a:lvl7pPr marL="7019849" algn="l" defTabSz="2339950" rtl="0" eaLnBrk="1" latinLnBrk="0" hangingPunct="1">
        <a:defRPr sz="4606" kern="1200">
          <a:solidFill>
            <a:schemeClr val="tx1"/>
          </a:solidFill>
          <a:latin typeface="+mn-lt"/>
          <a:ea typeface="+mn-ea"/>
          <a:cs typeface="+mn-cs"/>
        </a:defRPr>
      </a:lvl7pPr>
      <a:lvl8pPr marL="8189824" algn="l" defTabSz="2339950" rtl="0" eaLnBrk="1" latinLnBrk="0" hangingPunct="1">
        <a:defRPr sz="4606" kern="1200">
          <a:solidFill>
            <a:schemeClr val="tx1"/>
          </a:solidFill>
          <a:latin typeface="+mn-lt"/>
          <a:ea typeface="+mn-ea"/>
          <a:cs typeface="+mn-cs"/>
        </a:defRPr>
      </a:lvl8pPr>
      <a:lvl9pPr marL="9359798" algn="l" defTabSz="2339950" rtl="0" eaLnBrk="1" latinLnBrk="0" hangingPunct="1">
        <a:defRPr sz="460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jpg"/><Relationship Id="rId7" Type="http://schemas.openxmlformats.org/officeDocument/2006/relationships/image" Target="../media/image5.png"/><Relationship Id="rId12" Type="http://schemas.openxmlformats.org/officeDocument/2006/relationships/image" Target="../media/image10.png"/><Relationship Id="rId2" Type="http://schemas.microsoft.com/office/2018/10/relationships/comments" Target="../comments/modernComment_100_2C60DA38.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jp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extBox 1"/>
          <p:cNvSpPr txBox="1">
            <a:spLocks noChangeAspect="1"/>
          </p:cNvSpPr>
          <p:nvPr/>
        </p:nvSpPr>
        <p:spPr>
          <a:xfrm>
            <a:off x="1373761" y="6936953"/>
            <a:ext cx="20808951" cy="4513915"/>
          </a:xfrm>
          <a:prstGeom prst="rect">
            <a:avLst/>
          </a:prstGeom>
          <a:solidFill>
            <a:schemeClr val="bg1"/>
          </a:solidFill>
          <a:ln w="28575">
            <a:solidFill>
              <a:schemeClr val="tx1">
                <a:lumMod val="95000"/>
                <a:lumOff val="5000"/>
              </a:schemeClr>
            </a:solidFill>
          </a:ln>
          <a:effectLst/>
        </p:spPr>
        <p:txBody>
          <a:bodyPr wrap="square" tIns="108000" rtlCol="0">
            <a:noAutofit/>
          </a:bodyPr>
          <a:lstStyle/>
          <a:p>
            <a:pPr algn="ctr" defTabSz="2339950" fontAlgn="ctr"/>
            <a:r>
              <a:rPr lang="tr-TR" sz="4800" b="1" dirty="0">
                <a:latin typeface="Aptos" panose="020B0004020202020204" pitchFamily="34" charset="0"/>
              </a:rPr>
              <a:t>ELASTOMER ESASLI TİTREŞİM SÖNÜMLEYİCİ BURÇLARDA SONLU ELEMANLAR ANALİZİ İLE ÖMÜR PERFORMANSI TAHMİNİ </a:t>
            </a:r>
          </a:p>
          <a:p>
            <a:pPr marL="895350" indent="-371475">
              <a:spcBef>
                <a:spcPts val="771"/>
              </a:spcBef>
              <a:spcAft>
                <a:spcPts val="771"/>
              </a:spcAft>
              <a:buFont typeface="Arial" panose="020B0604020202020204" pitchFamily="34" charset="0"/>
              <a:buChar char="•"/>
            </a:pPr>
            <a:r>
              <a:rPr lang="tr-TR" sz="3600" b="1" dirty="0"/>
              <a:t>Yazar: </a:t>
            </a:r>
            <a:r>
              <a:rPr lang="tr-TR" sz="3600" dirty="0"/>
              <a:t>Mustafa Emre Darı (emre.dari@yamas.com.tr)</a:t>
            </a:r>
          </a:p>
          <a:p>
            <a:pPr marL="895350" indent="-371475">
              <a:spcBef>
                <a:spcPts val="771"/>
              </a:spcBef>
              <a:spcAft>
                <a:spcPts val="771"/>
              </a:spcAft>
              <a:buFont typeface="Arial" panose="020B0604020202020204" pitchFamily="34" charset="0"/>
              <a:buChar char="•"/>
            </a:pPr>
            <a:r>
              <a:rPr lang="tr-TR" sz="3600" b="1" dirty="0"/>
              <a:t>Kurum: </a:t>
            </a:r>
            <a:r>
              <a:rPr lang="tr-TR" sz="3600" dirty="0"/>
              <a:t>Yamas Yaşar Makine Kalıp Oto Yedek Parça San. Tic. A.Ş., Bursa, Türkiye</a:t>
            </a:r>
            <a:br>
              <a:rPr lang="tr-TR" sz="5657" b="1" dirty="0"/>
            </a:br>
            <a:endParaRPr lang="tr-TR" sz="3600" b="1" dirty="0"/>
          </a:p>
        </p:txBody>
      </p:sp>
      <p:graphicFrame>
        <p:nvGraphicFramePr>
          <p:cNvPr id="19" name="Tablo 18">
            <a:extLst>
              <a:ext uri="{FF2B5EF4-FFF2-40B4-BE49-F238E27FC236}">
                <a16:creationId xmlns:a16="http://schemas.microsoft.com/office/drawing/2014/main" id="{9E242C41-B02C-48BF-A49D-4AE00D6B8049}"/>
              </a:ext>
            </a:extLst>
          </p:cNvPr>
          <p:cNvGraphicFramePr>
            <a:graphicFrameLocks noGrp="1" noChangeAspect="1"/>
          </p:cNvGraphicFramePr>
          <p:nvPr>
            <p:extLst>
              <p:ext uri="{D42A27DB-BD31-4B8C-83A1-F6EECF244321}">
                <p14:modId xmlns:p14="http://schemas.microsoft.com/office/powerpoint/2010/main" val="1230531184"/>
              </p:ext>
            </p:extLst>
          </p:nvPr>
        </p:nvGraphicFramePr>
        <p:xfrm>
          <a:off x="1373762" y="11741882"/>
          <a:ext cx="10799632" cy="6685365"/>
        </p:xfrm>
        <a:graphic>
          <a:graphicData uri="http://schemas.openxmlformats.org/drawingml/2006/table">
            <a:tbl>
              <a:tblPr>
                <a:effectLst/>
              </a:tblPr>
              <a:tblGrid>
                <a:gridCol w="10799632">
                  <a:extLst>
                    <a:ext uri="{9D8B030D-6E8A-4147-A177-3AD203B41FA5}">
                      <a16:colId xmlns:a16="http://schemas.microsoft.com/office/drawing/2014/main" val="395227170"/>
                    </a:ext>
                  </a:extLst>
                </a:gridCol>
              </a:tblGrid>
              <a:tr h="834879">
                <a:tc>
                  <a:txBody>
                    <a:bodyPr/>
                    <a:lstStyle/>
                    <a:p>
                      <a:pPr marL="0" algn="ctr" defTabSz="2339950" rtl="0" eaLnBrk="1" fontAlgn="ctr" latinLnBrk="0" hangingPunct="1"/>
                      <a:r>
                        <a:rPr lang="tr-TR" sz="4000" b="1" i="0" u="none" strike="noStrike" kern="1200" dirty="0">
                          <a:solidFill>
                            <a:schemeClr val="bg1"/>
                          </a:solidFill>
                          <a:effectLst/>
                          <a:latin typeface="Aptos" panose="020B0004020202020204" pitchFamily="34" charset="0"/>
                          <a:ea typeface="+mn-ea"/>
                          <a:cs typeface="+mn-cs"/>
                        </a:rPr>
                        <a:t>ÖZET</a:t>
                      </a:r>
                    </a:p>
                  </a:txBody>
                  <a:tcPr marL="12246" marR="288000"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B2C2E"/>
                    </a:solidFill>
                  </a:tcPr>
                </a:tc>
                <a:extLst>
                  <a:ext uri="{0D108BD9-81ED-4DB2-BD59-A6C34878D82A}">
                    <a16:rowId xmlns:a16="http://schemas.microsoft.com/office/drawing/2014/main" val="1858487737"/>
                  </a:ext>
                </a:extLst>
              </a:tr>
              <a:tr h="3661793">
                <a:tc>
                  <a:txBody>
                    <a:bodyPr/>
                    <a:lstStyle/>
                    <a:p>
                      <a:pPr marL="266700" indent="0" algn="just" fontAlgn="b">
                        <a:spcBef>
                          <a:spcPts val="600"/>
                        </a:spcBef>
                        <a:spcAft>
                          <a:spcPts val="600"/>
                        </a:spcAft>
                        <a:tabLst>
                          <a:tab pos="10763250" algn="l"/>
                        </a:tabLst>
                      </a:pPr>
                      <a:r>
                        <a:rPr lang="tr-TR" sz="3100" dirty="0"/>
                        <a:t>Titreşim sönümleyici burçlar, araç süspansiyon sistemlerinde konfor ve dayanım açısından kritik elemanlardır. </a:t>
                      </a:r>
                      <a:r>
                        <a:rPr lang="tr-TR" sz="3200" dirty="0">
                          <a:effectLst/>
                          <a:latin typeface="Calibri" panose="020F0502020204030204" pitchFamily="34" charset="0"/>
                          <a:ea typeface="Calibri" panose="020F0502020204030204" pitchFamily="34" charset="0"/>
                          <a:cs typeface="Times New Roman" panose="02020603050405020304" pitchFamily="18" charset="0"/>
                        </a:rPr>
                        <a:t>Özellikle kauçuk esaslı burçların ömür tayini, prototip üretim aşamasına geçmeden önce belirlenmesi gereken bir mühendislik ihtiyacıdır. </a:t>
                      </a:r>
                      <a:r>
                        <a:rPr lang="tr-TR" sz="3100" dirty="0"/>
                        <a:t>Bu çalışmada, kauçuk esaslı elastomer bir burcun malzeme karakterizasyonu yapılmış, veriler sonlu elemanlar analizine entegre edilmiştir. Numuneler farklı yükleme koşullarında fiziksel olarak test edilerek sayısal model kalibre edilmiştir. Kalibrasyon sonrası gerçekleştirilen ömür tahmin analizleri, prototip numune fiziksel test verileriyle ayrıca karşılaştırılarak sonlu elemanlar modeli ve fiziksel sonuçların yüksek doğrulukta yakınsadığı görülmüştür.</a:t>
                      </a:r>
                      <a:endParaRPr lang="tr-TR" sz="3100" b="0" i="0" u="none" strike="noStrike" dirty="0">
                        <a:solidFill>
                          <a:srgbClr val="000000"/>
                        </a:solidFill>
                        <a:effectLst/>
                        <a:latin typeface="Calibri" panose="020F0502020204030204" pitchFamily="34" charset="0"/>
                      </a:endParaRPr>
                    </a:p>
                  </a:txBody>
                  <a:tcPr marL="12246" marR="288000"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08616048"/>
                  </a:ext>
                </a:extLst>
              </a:tr>
            </a:tbl>
          </a:graphicData>
        </a:graphic>
      </p:graphicFrame>
      <p:graphicFrame>
        <p:nvGraphicFramePr>
          <p:cNvPr id="21" name="Tablo 20">
            <a:extLst>
              <a:ext uri="{FF2B5EF4-FFF2-40B4-BE49-F238E27FC236}">
                <a16:creationId xmlns:a16="http://schemas.microsoft.com/office/drawing/2014/main" id="{9E242C41-B02C-48BF-A49D-4AE00D6B8049}"/>
              </a:ext>
            </a:extLst>
          </p:cNvPr>
          <p:cNvGraphicFramePr>
            <a:graphicFrameLocks noGrp="1" noChangeAspect="1"/>
          </p:cNvGraphicFramePr>
          <p:nvPr>
            <p:extLst>
              <p:ext uri="{D42A27DB-BD31-4B8C-83A1-F6EECF244321}">
                <p14:modId xmlns:p14="http://schemas.microsoft.com/office/powerpoint/2010/main" val="3095883224"/>
              </p:ext>
            </p:extLst>
          </p:nvPr>
        </p:nvGraphicFramePr>
        <p:xfrm>
          <a:off x="1373765" y="25082450"/>
          <a:ext cx="10799629" cy="5879517"/>
        </p:xfrm>
        <a:graphic>
          <a:graphicData uri="http://schemas.openxmlformats.org/drawingml/2006/table">
            <a:tbl>
              <a:tblPr/>
              <a:tblGrid>
                <a:gridCol w="10799629">
                  <a:extLst>
                    <a:ext uri="{9D8B030D-6E8A-4147-A177-3AD203B41FA5}">
                      <a16:colId xmlns:a16="http://schemas.microsoft.com/office/drawing/2014/main" val="395227170"/>
                    </a:ext>
                  </a:extLst>
                </a:gridCol>
              </a:tblGrid>
              <a:tr h="1034871">
                <a:tc>
                  <a:txBody>
                    <a:bodyPr/>
                    <a:lstStyle/>
                    <a:p>
                      <a:pPr algn="ctr" fontAlgn="ctr"/>
                      <a:r>
                        <a:rPr lang="tr-TR" sz="4400" b="1" i="0" u="none" strike="noStrike" dirty="0">
                          <a:solidFill>
                            <a:schemeClr val="bg1"/>
                          </a:solidFill>
                          <a:effectLst/>
                          <a:latin typeface="Aptos" panose="020B0004020202020204" pitchFamily="34" charset="0"/>
                        </a:rPr>
                        <a:t>SONUÇ</a:t>
                      </a:r>
                    </a:p>
                  </a:txBody>
                  <a:tcPr marL="12246" marR="12246"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B2C2E"/>
                    </a:solidFill>
                  </a:tcPr>
                </a:tc>
                <a:extLst>
                  <a:ext uri="{0D108BD9-81ED-4DB2-BD59-A6C34878D82A}">
                    <a16:rowId xmlns:a16="http://schemas.microsoft.com/office/drawing/2014/main" val="1858487737"/>
                  </a:ext>
                </a:extLst>
              </a:tr>
              <a:tr h="4654953">
                <a:tc>
                  <a:txBody>
                    <a:bodyPr/>
                    <a:lstStyle/>
                    <a:p>
                      <a:pPr marL="266700" indent="0" algn="just" fontAlgn="b">
                        <a:spcBef>
                          <a:spcPts val="600"/>
                        </a:spcBef>
                        <a:spcAft>
                          <a:spcPts val="600"/>
                        </a:spcAft>
                        <a:tabLst>
                          <a:tab pos="10763250" algn="l"/>
                        </a:tabLst>
                      </a:pPr>
                      <a:r>
                        <a:rPr lang="tr-TR" sz="3100" dirty="0"/>
                        <a:t>Model kalibrasyonu sonrasında, sayısal analiz sonuçları ile deneysel ömür testleri arasında %88 oranında yüksek korelasyon elde edilmiştir. Belirlenen </a:t>
                      </a:r>
                      <a:r>
                        <a:rPr lang="tr-TR" sz="3100" dirty="0" err="1"/>
                        <a:t>strain</a:t>
                      </a:r>
                      <a:r>
                        <a:rPr lang="tr-TR" sz="3100" dirty="0"/>
                        <a:t> (gerinim) limitleri, elastomer burçların yorulma ve deformasyon davranışını doğru biçimde temsil etmiştir. Geliştirilen metodoloji, fiziksel test öncesinde ömür tahmini yapılmasına olanak tanımış, böylece analiz tabanlı ömür öngörüsünün doğruluğu ve güvenilirliği kanıtlanmıştır. Ayrıca yöntem, benzer elastomer bileşenlerin tasarım ve optimizasyon süreçlerine doğrudan entegre edilebilecek bir mühendislik aracı haline getirilmiştir.</a:t>
                      </a:r>
                      <a:endParaRPr lang="tr-TR" sz="3100" b="0" i="0" u="none" strike="noStrike" dirty="0">
                        <a:solidFill>
                          <a:srgbClr val="000000"/>
                        </a:solidFill>
                        <a:effectLst/>
                        <a:latin typeface="Calibri" panose="020F0502020204030204" pitchFamily="34" charset="0"/>
                      </a:endParaRPr>
                    </a:p>
                  </a:txBody>
                  <a:tcPr marL="12246" marR="288000"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08616048"/>
                  </a:ext>
                </a:extLst>
              </a:tr>
            </a:tbl>
          </a:graphicData>
        </a:graphic>
      </p:graphicFrame>
      <p:graphicFrame>
        <p:nvGraphicFramePr>
          <p:cNvPr id="23" name="Tablo 22">
            <a:extLst>
              <a:ext uri="{FF2B5EF4-FFF2-40B4-BE49-F238E27FC236}">
                <a16:creationId xmlns:a16="http://schemas.microsoft.com/office/drawing/2014/main" id="{9E242C41-B02C-48BF-A49D-4AE00D6B8049}"/>
              </a:ext>
            </a:extLst>
          </p:cNvPr>
          <p:cNvGraphicFramePr>
            <a:graphicFrameLocks noGrp="1" noChangeAspect="1"/>
          </p:cNvGraphicFramePr>
          <p:nvPr>
            <p:extLst>
              <p:ext uri="{D42A27DB-BD31-4B8C-83A1-F6EECF244321}">
                <p14:modId xmlns:p14="http://schemas.microsoft.com/office/powerpoint/2010/main" val="4212837757"/>
              </p:ext>
            </p:extLst>
          </p:nvPr>
        </p:nvGraphicFramePr>
        <p:xfrm>
          <a:off x="1373762" y="18687116"/>
          <a:ext cx="10799632" cy="6170925"/>
        </p:xfrm>
        <a:graphic>
          <a:graphicData uri="http://schemas.openxmlformats.org/drawingml/2006/table">
            <a:tbl>
              <a:tblPr>
                <a:effectLst/>
              </a:tblPr>
              <a:tblGrid>
                <a:gridCol w="10799632">
                  <a:extLst>
                    <a:ext uri="{9D8B030D-6E8A-4147-A177-3AD203B41FA5}">
                      <a16:colId xmlns:a16="http://schemas.microsoft.com/office/drawing/2014/main" val="395227170"/>
                    </a:ext>
                  </a:extLst>
                </a:gridCol>
              </a:tblGrid>
              <a:tr h="853839">
                <a:tc>
                  <a:txBody>
                    <a:bodyPr/>
                    <a:lstStyle/>
                    <a:p>
                      <a:pPr algn="ctr" fontAlgn="ctr"/>
                      <a:r>
                        <a:rPr lang="tr-TR" sz="4400" b="1" i="0" u="none" strike="noStrike" kern="1200" dirty="0">
                          <a:solidFill>
                            <a:schemeClr val="bg1"/>
                          </a:solidFill>
                          <a:effectLst/>
                          <a:latin typeface="Aptos" panose="020B0004020202020204" pitchFamily="34" charset="0"/>
                          <a:ea typeface="+mn-ea"/>
                          <a:cs typeface="+mn-cs"/>
                        </a:rPr>
                        <a:t>YÖNTEM</a:t>
                      </a:r>
                    </a:p>
                  </a:txBody>
                  <a:tcPr marL="12246" marR="288000"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B2C2E"/>
                    </a:solidFill>
                  </a:tcPr>
                </a:tc>
                <a:extLst>
                  <a:ext uri="{0D108BD9-81ED-4DB2-BD59-A6C34878D82A}">
                    <a16:rowId xmlns:a16="http://schemas.microsoft.com/office/drawing/2014/main" val="1858487737"/>
                  </a:ext>
                </a:extLst>
              </a:tr>
              <a:tr h="5271994">
                <a:tc>
                  <a:txBody>
                    <a:bodyPr/>
                    <a:lstStyle/>
                    <a:p>
                      <a:pPr marL="266700" indent="0" algn="just" fontAlgn="b">
                        <a:spcBef>
                          <a:spcPts val="600"/>
                        </a:spcBef>
                        <a:spcAft>
                          <a:spcPts val="600"/>
                        </a:spcAft>
                      </a:pPr>
                      <a:r>
                        <a:rPr lang="tr-TR" sz="3100" dirty="0"/>
                        <a:t>Çalışmada elastomer esaslı titreşim sönümleyici burçların ömür tahmini için deneysel ve sayısal yöntemler birlikte kullanılmıştır. Farklı kuvvet seviyelerinde gerçekleştirilen örnek parça testlerinden elde edilen veriler, eğri uydurma yöntemiyle matematiksel modele dönüştürülmüş ve sonlu elemanlar analizinde (SEA) kullanılmıştır. Statik analiz sonuçlarıyla malzeme temelli veri seti oluşturulmuş, kalıp ve aparat üretimleri sonrasında ömür analizleri gerçekleştirilmiştir. Deneysel testler ile sayısal sonuçlar arasındaki farklar dikkate alınarak model iteratif olarak güncellenmiş ve </a:t>
                      </a:r>
                      <a:r>
                        <a:rPr lang="tr-TR" sz="3100" dirty="0" err="1"/>
                        <a:t>strain</a:t>
                      </a:r>
                      <a:r>
                        <a:rPr lang="tr-TR" sz="3100" dirty="0"/>
                        <a:t> (gerinim) limitine göre yakınsama sağlanmıştır.</a:t>
                      </a:r>
                      <a:endParaRPr lang="tr-TR" sz="3100" b="0" i="0" u="none" strike="noStrike" dirty="0">
                        <a:solidFill>
                          <a:srgbClr val="000000"/>
                        </a:solidFill>
                        <a:effectLst/>
                        <a:latin typeface="Calibri" panose="020F0502020204030204" pitchFamily="34" charset="0"/>
                      </a:endParaRPr>
                    </a:p>
                  </a:txBody>
                  <a:tcPr marL="12246" marR="288000"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08616048"/>
                  </a:ext>
                </a:extLst>
              </a:tr>
            </a:tbl>
          </a:graphicData>
        </a:graphic>
      </p:graphicFrame>
      <p:graphicFrame>
        <p:nvGraphicFramePr>
          <p:cNvPr id="24" name="Tablo 23">
            <a:extLst>
              <a:ext uri="{FF2B5EF4-FFF2-40B4-BE49-F238E27FC236}">
                <a16:creationId xmlns:a16="http://schemas.microsoft.com/office/drawing/2014/main" id="{9E242C41-B02C-48BF-A49D-4AE00D6B8049}"/>
              </a:ext>
            </a:extLst>
          </p:cNvPr>
          <p:cNvGraphicFramePr>
            <a:graphicFrameLocks noGrp="1" noChangeAspect="1"/>
          </p:cNvGraphicFramePr>
          <p:nvPr>
            <p:extLst>
              <p:ext uri="{D42A27DB-BD31-4B8C-83A1-F6EECF244321}">
                <p14:modId xmlns:p14="http://schemas.microsoft.com/office/powerpoint/2010/main" val="3762144050"/>
              </p:ext>
            </p:extLst>
          </p:nvPr>
        </p:nvGraphicFramePr>
        <p:xfrm>
          <a:off x="12680022" y="23048896"/>
          <a:ext cx="9501349" cy="7735355"/>
        </p:xfrm>
        <a:graphic>
          <a:graphicData uri="http://schemas.openxmlformats.org/drawingml/2006/table">
            <a:tbl>
              <a:tblPr/>
              <a:tblGrid>
                <a:gridCol w="9501349">
                  <a:extLst>
                    <a:ext uri="{9D8B030D-6E8A-4147-A177-3AD203B41FA5}">
                      <a16:colId xmlns:a16="http://schemas.microsoft.com/office/drawing/2014/main" val="395227170"/>
                    </a:ext>
                  </a:extLst>
                </a:gridCol>
              </a:tblGrid>
              <a:tr h="916935">
                <a:tc>
                  <a:txBody>
                    <a:bodyPr/>
                    <a:lstStyle/>
                    <a:p>
                      <a:pPr marL="0" algn="ctr" defTabSz="2339950" rtl="0" eaLnBrk="1" fontAlgn="ctr" latinLnBrk="0" hangingPunct="1"/>
                      <a:r>
                        <a:rPr lang="tr-TR" sz="4400" b="1" i="0" u="none" strike="noStrike" kern="1200" dirty="0">
                          <a:solidFill>
                            <a:schemeClr val="bg1"/>
                          </a:solidFill>
                          <a:effectLst/>
                          <a:latin typeface="Aptos" panose="020B0004020202020204" pitchFamily="34" charset="0"/>
                          <a:ea typeface="+mn-ea"/>
                          <a:cs typeface="+mn-cs"/>
                        </a:rPr>
                        <a:t>KURUMUN KAZANIMLARI</a:t>
                      </a:r>
                    </a:p>
                  </a:txBody>
                  <a:tcPr marL="12246" marR="12246"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B2C2E"/>
                    </a:solidFill>
                  </a:tcPr>
                </a:tc>
                <a:extLst>
                  <a:ext uri="{0D108BD9-81ED-4DB2-BD59-A6C34878D82A}">
                    <a16:rowId xmlns:a16="http://schemas.microsoft.com/office/drawing/2014/main" val="1858487737"/>
                  </a:ext>
                </a:extLst>
              </a:tr>
              <a:tr h="6818420">
                <a:tc>
                  <a:txBody>
                    <a:bodyPr/>
                    <a:lstStyle/>
                    <a:p>
                      <a:pPr>
                        <a:buNone/>
                      </a:pPr>
                      <a:r>
                        <a:rPr lang="tr-TR" sz="3200" dirty="0"/>
                        <a:t>Proje ile kurum;</a:t>
                      </a:r>
                    </a:p>
                    <a:p>
                      <a:pPr marL="457200" indent="-457200">
                        <a:buFont typeface="Wingdings" panose="05000000000000000000" pitchFamily="2" charset="2"/>
                        <a:buChar char="ü"/>
                      </a:pPr>
                      <a:r>
                        <a:rPr lang="tr-TR" sz="3200" dirty="0"/>
                        <a:t>Malzeme davranışına dayalı güvenilir ömür tahmin metodolojisi geliştirilmiştir.</a:t>
                      </a:r>
                    </a:p>
                    <a:p>
                      <a:pPr marL="457200" indent="-457200">
                        <a:buFont typeface="Wingdings" panose="05000000000000000000" pitchFamily="2" charset="2"/>
                        <a:buChar char="ü"/>
                      </a:pPr>
                      <a:r>
                        <a:rPr lang="tr-TR" sz="3200" dirty="0"/>
                        <a:t>Prototip testlerine olan bağımlılık azalarak zaman ve maliyet tasarrufu sağlanmıştır.</a:t>
                      </a:r>
                    </a:p>
                    <a:p>
                      <a:pPr marL="457200" indent="-457200">
                        <a:buFont typeface="Wingdings" panose="05000000000000000000" pitchFamily="2" charset="2"/>
                        <a:buChar char="ü"/>
                      </a:pPr>
                      <a:r>
                        <a:rPr lang="tr-TR" sz="3200" dirty="0"/>
                        <a:t>Firma bünyesinde elastomer esaslı parçalar için sonlu elemanlar tabanlı ömür analizi yetkinliği kazanılmıştır.</a:t>
                      </a:r>
                    </a:p>
                    <a:p>
                      <a:pPr marL="457200" indent="-457200">
                        <a:buFont typeface="Wingdings" panose="05000000000000000000" pitchFamily="2" charset="2"/>
                        <a:buChar char="ü"/>
                      </a:pPr>
                      <a:r>
                        <a:rPr lang="tr-TR" sz="3200" dirty="0"/>
                        <a:t>Elde edilen metodoloji, benzer titreşim sönümleyici elemanların tasarımında doğrudan uygulanabilir hale getirilmiştir.</a:t>
                      </a:r>
                    </a:p>
                  </a:txBody>
                  <a:tcPr marL="12246" marR="288000" marT="12246" marB="10800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08616048"/>
                  </a:ext>
                </a:extLst>
              </a:tr>
            </a:tbl>
          </a:graphicData>
        </a:graphic>
      </p:graphicFrame>
      <p:pic>
        <p:nvPicPr>
          <p:cNvPr id="8" name="Resim 7">
            <a:extLst>
              <a:ext uri="{FF2B5EF4-FFF2-40B4-BE49-F238E27FC236}">
                <a16:creationId xmlns:a16="http://schemas.microsoft.com/office/drawing/2014/main" id="{065E366B-8B30-C6AB-CF71-24787DBE5BD4}"/>
              </a:ext>
            </a:extLst>
          </p:cNvPr>
          <p:cNvPicPr>
            <a:picLocks noChangeAspect="1"/>
          </p:cNvPicPr>
          <p:nvPr/>
        </p:nvPicPr>
        <p:blipFill>
          <a:blip r:embed="rId4"/>
          <a:srcRect t="214" b="214"/>
          <a:stretch/>
        </p:blipFill>
        <p:spPr>
          <a:xfrm>
            <a:off x="12680022" y="11741882"/>
            <a:ext cx="9502691" cy="10953018"/>
          </a:xfrm>
          <a:prstGeom prst="rect">
            <a:avLst/>
          </a:prstGeom>
          <a:ln w="28575">
            <a:solidFill>
              <a:schemeClr val="tx1"/>
            </a:solidFill>
          </a:ln>
        </p:spPr>
      </p:pic>
      <p:pic>
        <p:nvPicPr>
          <p:cNvPr id="4" name="Resim 3" descr="grafik, yazı tipi, grafik tasarım, tipografi içeren bir resim&#10;&#10;Yapay zeka tarafından oluşturulmuş içerik yanlış olabilir.">
            <a:extLst>
              <a:ext uri="{FF2B5EF4-FFF2-40B4-BE49-F238E27FC236}">
                <a16:creationId xmlns:a16="http://schemas.microsoft.com/office/drawing/2014/main" id="{D3353E8F-6224-AD96-87E8-D8F1A17170CF}"/>
              </a:ext>
            </a:extLst>
          </p:cNvPr>
          <p:cNvPicPr>
            <a:picLocks noChangeAspect="1"/>
          </p:cNvPicPr>
          <p:nvPr/>
        </p:nvPicPr>
        <p:blipFill>
          <a:blip r:embed="rId5"/>
          <a:stretch>
            <a:fillRect/>
          </a:stretch>
        </p:blipFill>
        <p:spPr>
          <a:xfrm>
            <a:off x="17792700" y="912646"/>
            <a:ext cx="4390013" cy="1251721"/>
          </a:xfrm>
          <a:prstGeom prst="rect">
            <a:avLst/>
          </a:prstGeom>
        </p:spPr>
      </p:pic>
      <p:pic>
        <p:nvPicPr>
          <p:cNvPr id="7" name="Resim 6">
            <a:extLst>
              <a:ext uri="{FF2B5EF4-FFF2-40B4-BE49-F238E27FC236}">
                <a16:creationId xmlns:a16="http://schemas.microsoft.com/office/drawing/2014/main" id="{646297FD-BC77-4909-FBAB-FBF1F91F7300}"/>
              </a:ext>
            </a:extLst>
          </p:cNvPr>
          <p:cNvPicPr>
            <a:picLocks noChangeAspect="1"/>
          </p:cNvPicPr>
          <p:nvPr/>
        </p:nvPicPr>
        <p:blipFill>
          <a:blip r:embed="rId6"/>
          <a:stretch>
            <a:fillRect/>
          </a:stretch>
        </p:blipFill>
        <p:spPr>
          <a:xfrm>
            <a:off x="4193398" y="6071696"/>
            <a:ext cx="14136653" cy="557785"/>
          </a:xfrm>
          <a:prstGeom prst="rect">
            <a:avLst/>
          </a:prstGeom>
        </p:spPr>
      </p:pic>
      <p:pic>
        <p:nvPicPr>
          <p:cNvPr id="11" name="Resim 10" descr="metin, yazı tipi, ekran görüntüsü, siyah içeren bir resim&#10;&#10;Yapay zeka tarafından oluşturulmuş içerik yanlış olabilir.">
            <a:extLst>
              <a:ext uri="{FF2B5EF4-FFF2-40B4-BE49-F238E27FC236}">
                <a16:creationId xmlns:a16="http://schemas.microsoft.com/office/drawing/2014/main" id="{B8038537-4F90-491A-4FE2-69FB91A2E57C}"/>
              </a:ext>
            </a:extLst>
          </p:cNvPr>
          <p:cNvPicPr>
            <a:picLocks noChangeAspect="1"/>
          </p:cNvPicPr>
          <p:nvPr/>
        </p:nvPicPr>
        <p:blipFill>
          <a:blip r:embed="rId7"/>
          <a:stretch>
            <a:fillRect/>
          </a:stretch>
        </p:blipFill>
        <p:spPr>
          <a:xfrm>
            <a:off x="3126598" y="2215529"/>
            <a:ext cx="16664545" cy="2413428"/>
          </a:xfrm>
          <a:prstGeom prst="rect">
            <a:avLst/>
          </a:prstGeom>
        </p:spPr>
      </p:pic>
      <p:pic>
        <p:nvPicPr>
          <p:cNvPr id="13" name="Resim 12">
            <a:extLst>
              <a:ext uri="{FF2B5EF4-FFF2-40B4-BE49-F238E27FC236}">
                <a16:creationId xmlns:a16="http://schemas.microsoft.com/office/drawing/2014/main" id="{47635C6B-D184-1F74-8E11-3048089E6126}"/>
              </a:ext>
            </a:extLst>
          </p:cNvPr>
          <p:cNvPicPr>
            <a:picLocks noChangeAspect="1"/>
          </p:cNvPicPr>
          <p:nvPr/>
        </p:nvPicPr>
        <p:blipFill>
          <a:blip r:embed="rId8"/>
          <a:stretch>
            <a:fillRect/>
          </a:stretch>
        </p:blipFill>
        <p:spPr>
          <a:xfrm>
            <a:off x="3453494" y="31244325"/>
            <a:ext cx="16492762" cy="484633"/>
          </a:xfrm>
          <a:prstGeom prst="rect">
            <a:avLst/>
          </a:prstGeom>
        </p:spPr>
      </p:pic>
      <p:pic>
        <p:nvPicPr>
          <p:cNvPr id="15" name="Resim 14">
            <a:extLst>
              <a:ext uri="{FF2B5EF4-FFF2-40B4-BE49-F238E27FC236}">
                <a16:creationId xmlns:a16="http://schemas.microsoft.com/office/drawing/2014/main" id="{015BE710-E0F8-4237-4F90-0AC0AF1D14DA}"/>
              </a:ext>
            </a:extLst>
          </p:cNvPr>
          <p:cNvPicPr>
            <a:picLocks noChangeAspect="1"/>
          </p:cNvPicPr>
          <p:nvPr/>
        </p:nvPicPr>
        <p:blipFill>
          <a:blip r:embed="rId9"/>
          <a:stretch>
            <a:fillRect/>
          </a:stretch>
        </p:blipFill>
        <p:spPr>
          <a:xfrm>
            <a:off x="4193398" y="4898457"/>
            <a:ext cx="14136653" cy="955265"/>
          </a:xfrm>
          <a:prstGeom prst="rect">
            <a:avLst/>
          </a:prstGeom>
        </p:spPr>
      </p:pic>
      <p:pic>
        <p:nvPicPr>
          <p:cNvPr id="5" name="Resim 4">
            <a:extLst>
              <a:ext uri="{FF2B5EF4-FFF2-40B4-BE49-F238E27FC236}">
                <a16:creationId xmlns:a16="http://schemas.microsoft.com/office/drawing/2014/main" id="{0D9CC7CE-17DB-9E77-9CD7-C1EB9C1FE418}"/>
              </a:ext>
            </a:extLst>
          </p:cNvPr>
          <p:cNvPicPr>
            <a:picLocks noChangeAspect="1"/>
          </p:cNvPicPr>
          <p:nvPr/>
        </p:nvPicPr>
        <p:blipFill>
          <a:blip r:embed="rId10"/>
          <a:srcRect l="12635" t="37194" r="12365" b="37123"/>
          <a:stretch>
            <a:fillRect/>
          </a:stretch>
        </p:blipFill>
        <p:spPr>
          <a:xfrm>
            <a:off x="1373765" y="1124107"/>
            <a:ext cx="3617339" cy="1238741"/>
          </a:xfrm>
          <a:prstGeom prst="rect">
            <a:avLst/>
          </a:prstGeom>
        </p:spPr>
      </p:pic>
      <p:pic>
        <p:nvPicPr>
          <p:cNvPr id="6" name="Resim 5">
            <a:extLst>
              <a:ext uri="{FF2B5EF4-FFF2-40B4-BE49-F238E27FC236}">
                <a16:creationId xmlns:a16="http://schemas.microsoft.com/office/drawing/2014/main" id="{673DD69B-FA8D-E85D-0D61-9C65CE254C5F}"/>
              </a:ext>
            </a:extLst>
          </p:cNvPr>
          <p:cNvPicPr>
            <a:picLocks noChangeAspect="1"/>
          </p:cNvPicPr>
          <p:nvPr/>
        </p:nvPicPr>
        <p:blipFill>
          <a:blip r:embed="rId11"/>
          <a:stretch>
            <a:fillRect/>
          </a:stretch>
        </p:blipFill>
        <p:spPr>
          <a:xfrm>
            <a:off x="12680022" y="11758340"/>
            <a:ext cx="9501349" cy="10936560"/>
          </a:xfrm>
          <a:prstGeom prst="rect">
            <a:avLst/>
          </a:prstGeom>
        </p:spPr>
      </p:pic>
      <p:pic>
        <p:nvPicPr>
          <p:cNvPr id="3" name="Resim 2">
            <a:extLst>
              <a:ext uri="{FF2B5EF4-FFF2-40B4-BE49-F238E27FC236}">
                <a16:creationId xmlns:a16="http://schemas.microsoft.com/office/drawing/2014/main" id="{98BB41A2-8D0C-5B1F-2FA5-ADEF4A736796}"/>
              </a:ext>
            </a:extLst>
          </p:cNvPr>
          <p:cNvPicPr>
            <a:picLocks noChangeAspect="1"/>
          </p:cNvPicPr>
          <p:nvPr/>
        </p:nvPicPr>
        <p:blipFill>
          <a:blip r:embed="rId12"/>
          <a:stretch>
            <a:fillRect/>
          </a:stretch>
        </p:blipFill>
        <p:spPr>
          <a:xfrm>
            <a:off x="17006155" y="12662531"/>
            <a:ext cx="4636168" cy="259627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7" name="Resim 26">
            <a:extLst>
              <a:ext uri="{FF2B5EF4-FFF2-40B4-BE49-F238E27FC236}">
                <a16:creationId xmlns:a16="http://schemas.microsoft.com/office/drawing/2014/main" id="{6AA49923-3DC3-E5B7-18D5-FF698F4A0D7C}"/>
              </a:ext>
            </a:extLst>
          </p:cNvPr>
          <p:cNvPicPr>
            <a:picLocks noChangeAspect="1"/>
          </p:cNvPicPr>
          <p:nvPr/>
        </p:nvPicPr>
        <p:blipFill>
          <a:blip r:embed="rId13"/>
          <a:srcRect b="52075"/>
          <a:stretch>
            <a:fillRect/>
          </a:stretch>
        </p:blipFill>
        <p:spPr>
          <a:xfrm>
            <a:off x="13123997" y="18494265"/>
            <a:ext cx="3240000" cy="1529413"/>
          </a:xfrm>
          <a:prstGeom prst="rect">
            <a:avLst/>
          </a:prstGeom>
        </p:spPr>
      </p:pic>
      <p:pic>
        <p:nvPicPr>
          <p:cNvPr id="29" name="Resim 28">
            <a:extLst>
              <a:ext uri="{FF2B5EF4-FFF2-40B4-BE49-F238E27FC236}">
                <a16:creationId xmlns:a16="http://schemas.microsoft.com/office/drawing/2014/main" id="{26658A3F-38DC-FDAD-2068-C21586AFE055}"/>
              </a:ext>
            </a:extLst>
          </p:cNvPr>
          <p:cNvPicPr>
            <a:picLocks noChangeAspect="1"/>
          </p:cNvPicPr>
          <p:nvPr/>
        </p:nvPicPr>
        <p:blipFill>
          <a:blip r:embed="rId14"/>
          <a:stretch>
            <a:fillRect/>
          </a:stretch>
        </p:blipFill>
        <p:spPr>
          <a:xfrm>
            <a:off x="13123997" y="13403613"/>
            <a:ext cx="3240000" cy="4639092"/>
          </a:xfrm>
          <a:prstGeom prst="rect">
            <a:avLst/>
          </a:prstGeom>
        </p:spPr>
      </p:pic>
      <p:pic>
        <p:nvPicPr>
          <p:cNvPr id="32" name="Resim 31">
            <a:extLst>
              <a:ext uri="{FF2B5EF4-FFF2-40B4-BE49-F238E27FC236}">
                <a16:creationId xmlns:a16="http://schemas.microsoft.com/office/drawing/2014/main" id="{4E6E23A8-7AF6-990A-DADF-F7F7C99A89B3}"/>
              </a:ext>
            </a:extLst>
          </p:cNvPr>
          <p:cNvPicPr>
            <a:picLocks noChangeAspect="1"/>
          </p:cNvPicPr>
          <p:nvPr/>
        </p:nvPicPr>
        <p:blipFill>
          <a:blip r:embed="rId13"/>
          <a:srcRect t="47383"/>
          <a:stretch>
            <a:fillRect/>
          </a:stretch>
        </p:blipFill>
        <p:spPr>
          <a:xfrm>
            <a:off x="13123997" y="20194444"/>
            <a:ext cx="3240000" cy="1879585"/>
          </a:xfrm>
          <a:prstGeom prst="rect">
            <a:avLst/>
          </a:prstGeom>
        </p:spPr>
      </p:pic>
      <p:pic>
        <p:nvPicPr>
          <p:cNvPr id="33" name="Resim 32">
            <a:extLst>
              <a:ext uri="{FF2B5EF4-FFF2-40B4-BE49-F238E27FC236}">
                <a16:creationId xmlns:a16="http://schemas.microsoft.com/office/drawing/2014/main" id="{F41168B3-6403-6A28-5B7F-77D9DAA2C96C}"/>
              </a:ext>
            </a:extLst>
          </p:cNvPr>
          <p:cNvPicPr>
            <a:picLocks noChangeAspect="1"/>
          </p:cNvPicPr>
          <p:nvPr/>
        </p:nvPicPr>
        <p:blipFill>
          <a:blip r:embed="rId15"/>
          <a:stretch>
            <a:fillRect/>
          </a:stretch>
        </p:blipFill>
        <p:spPr>
          <a:xfrm>
            <a:off x="17780439" y="18066486"/>
            <a:ext cx="3240000" cy="4001538"/>
          </a:xfrm>
          <a:prstGeom prst="rect">
            <a:avLst/>
          </a:prstGeom>
        </p:spPr>
      </p:pic>
      <p:pic>
        <p:nvPicPr>
          <p:cNvPr id="40" name="Resim 39">
            <a:extLst>
              <a:ext uri="{FF2B5EF4-FFF2-40B4-BE49-F238E27FC236}">
                <a16:creationId xmlns:a16="http://schemas.microsoft.com/office/drawing/2014/main" id="{52A103D7-27DC-B5D9-B2BD-417BED159F41}"/>
              </a:ext>
            </a:extLst>
          </p:cNvPr>
          <p:cNvPicPr>
            <a:picLocks noChangeAspect="1"/>
          </p:cNvPicPr>
          <p:nvPr/>
        </p:nvPicPr>
        <p:blipFill>
          <a:blip r:embed="rId16"/>
          <a:stretch>
            <a:fillRect/>
          </a:stretch>
        </p:blipFill>
        <p:spPr>
          <a:xfrm>
            <a:off x="17680550" y="15787787"/>
            <a:ext cx="3240000" cy="1879585"/>
          </a:xfrm>
          <a:prstGeom prst="rect">
            <a:avLst/>
          </a:prstGeom>
        </p:spPr>
      </p:pic>
      <p:sp>
        <p:nvSpPr>
          <p:cNvPr id="41" name="Ok: Aşağı 40">
            <a:extLst>
              <a:ext uri="{FF2B5EF4-FFF2-40B4-BE49-F238E27FC236}">
                <a16:creationId xmlns:a16="http://schemas.microsoft.com/office/drawing/2014/main" id="{C496D3AD-50F3-9F5D-74CE-69C73BFF688A}"/>
              </a:ext>
            </a:extLst>
          </p:cNvPr>
          <p:cNvSpPr/>
          <p:nvPr/>
        </p:nvSpPr>
        <p:spPr>
          <a:xfrm>
            <a:off x="14584680" y="15217877"/>
            <a:ext cx="315715" cy="367448"/>
          </a:xfrm>
          <a:prstGeom prst="downArrow">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2" name="Ok: Aşağı 41">
            <a:extLst>
              <a:ext uri="{FF2B5EF4-FFF2-40B4-BE49-F238E27FC236}">
                <a16:creationId xmlns:a16="http://schemas.microsoft.com/office/drawing/2014/main" id="{F8F1FCD0-1C7E-38D2-4FDE-F5FF5863C0B4}"/>
              </a:ext>
            </a:extLst>
          </p:cNvPr>
          <p:cNvSpPr/>
          <p:nvPr/>
        </p:nvSpPr>
        <p:spPr>
          <a:xfrm>
            <a:off x="14584680" y="18000111"/>
            <a:ext cx="315715" cy="367448"/>
          </a:xfrm>
          <a:prstGeom prst="downArrow">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3" name="Ok: Aşağı 42">
            <a:extLst>
              <a:ext uri="{FF2B5EF4-FFF2-40B4-BE49-F238E27FC236}">
                <a16:creationId xmlns:a16="http://schemas.microsoft.com/office/drawing/2014/main" id="{1C4F5E88-F082-9F19-A67F-8F7F7841C804}"/>
              </a:ext>
            </a:extLst>
          </p:cNvPr>
          <p:cNvSpPr/>
          <p:nvPr/>
        </p:nvSpPr>
        <p:spPr>
          <a:xfrm>
            <a:off x="14578406" y="19826996"/>
            <a:ext cx="315715" cy="367448"/>
          </a:xfrm>
          <a:prstGeom prst="downArrow">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4" name="Ok: Aşağı 43">
            <a:extLst>
              <a:ext uri="{FF2B5EF4-FFF2-40B4-BE49-F238E27FC236}">
                <a16:creationId xmlns:a16="http://schemas.microsoft.com/office/drawing/2014/main" id="{D0D5217D-B97C-B2D2-2E8D-FDC38EC627F3}"/>
              </a:ext>
            </a:extLst>
          </p:cNvPr>
          <p:cNvSpPr/>
          <p:nvPr/>
        </p:nvSpPr>
        <p:spPr>
          <a:xfrm rot="10800000">
            <a:off x="19084723" y="19829441"/>
            <a:ext cx="315715" cy="373121"/>
          </a:xfrm>
          <a:prstGeom prst="downArrow">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5" name="Ok: Aşağı 44">
            <a:extLst>
              <a:ext uri="{FF2B5EF4-FFF2-40B4-BE49-F238E27FC236}">
                <a16:creationId xmlns:a16="http://schemas.microsoft.com/office/drawing/2014/main" id="{A32616EF-2801-CBF1-B0FB-38A0C04948E7}"/>
              </a:ext>
            </a:extLst>
          </p:cNvPr>
          <p:cNvSpPr/>
          <p:nvPr/>
        </p:nvSpPr>
        <p:spPr>
          <a:xfrm rot="10800000">
            <a:off x="19114825" y="17712489"/>
            <a:ext cx="315715" cy="373121"/>
          </a:xfrm>
          <a:prstGeom prst="downArrow">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6" name="Ok: Aşağı 45">
            <a:extLst>
              <a:ext uri="{FF2B5EF4-FFF2-40B4-BE49-F238E27FC236}">
                <a16:creationId xmlns:a16="http://schemas.microsoft.com/office/drawing/2014/main" id="{F20FE98F-F1CF-1B33-87C3-17D0316C12B4}"/>
              </a:ext>
            </a:extLst>
          </p:cNvPr>
          <p:cNvSpPr/>
          <p:nvPr/>
        </p:nvSpPr>
        <p:spPr>
          <a:xfrm>
            <a:off x="14586139" y="12810934"/>
            <a:ext cx="315715" cy="367448"/>
          </a:xfrm>
          <a:prstGeom prst="downArrow">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7" name="Metin kutusu 46">
            <a:extLst>
              <a:ext uri="{FF2B5EF4-FFF2-40B4-BE49-F238E27FC236}">
                <a16:creationId xmlns:a16="http://schemas.microsoft.com/office/drawing/2014/main" id="{2A2DE175-2AB2-84EF-7027-12FDCA9BAB84}"/>
              </a:ext>
            </a:extLst>
          </p:cNvPr>
          <p:cNvSpPr txBox="1"/>
          <p:nvPr/>
        </p:nvSpPr>
        <p:spPr>
          <a:xfrm>
            <a:off x="13982528" y="12025008"/>
            <a:ext cx="1529008" cy="461665"/>
          </a:xfrm>
          <a:prstGeom prst="rect">
            <a:avLst/>
          </a:prstGeom>
          <a:noFill/>
        </p:spPr>
        <p:txBody>
          <a:bodyPr wrap="none" rtlCol="0">
            <a:spAutoFit/>
          </a:bodyPr>
          <a:lstStyle/>
          <a:p>
            <a:r>
              <a:rPr lang="tr-TR" sz="2400" b="1" dirty="0"/>
              <a:t>Proje Akışı</a:t>
            </a:r>
          </a:p>
        </p:txBody>
      </p:sp>
      <p:sp>
        <p:nvSpPr>
          <p:cNvPr id="48" name="Metin kutusu 47">
            <a:extLst>
              <a:ext uri="{FF2B5EF4-FFF2-40B4-BE49-F238E27FC236}">
                <a16:creationId xmlns:a16="http://schemas.microsoft.com/office/drawing/2014/main" id="{53E3CC55-50B7-D42F-A10C-1933AE23087E}"/>
              </a:ext>
            </a:extLst>
          </p:cNvPr>
          <p:cNvSpPr txBox="1"/>
          <p:nvPr/>
        </p:nvSpPr>
        <p:spPr>
          <a:xfrm>
            <a:off x="18064176" y="12028844"/>
            <a:ext cx="2425087" cy="461665"/>
          </a:xfrm>
          <a:prstGeom prst="rect">
            <a:avLst/>
          </a:prstGeom>
          <a:noFill/>
        </p:spPr>
        <p:txBody>
          <a:bodyPr wrap="none" rtlCol="0">
            <a:spAutoFit/>
          </a:bodyPr>
          <a:lstStyle/>
          <a:p>
            <a:r>
              <a:rPr lang="tr-TR" sz="2400" b="1" dirty="0"/>
              <a:t>Proje Akış Şeması</a:t>
            </a:r>
          </a:p>
        </p:txBody>
      </p:sp>
      <p:sp>
        <p:nvSpPr>
          <p:cNvPr id="51" name="Ok: Aşağı 50">
            <a:extLst>
              <a:ext uri="{FF2B5EF4-FFF2-40B4-BE49-F238E27FC236}">
                <a16:creationId xmlns:a16="http://schemas.microsoft.com/office/drawing/2014/main" id="{A7EEBD3C-7327-9066-E7A4-91B5C11DD75F}"/>
              </a:ext>
            </a:extLst>
          </p:cNvPr>
          <p:cNvSpPr/>
          <p:nvPr/>
        </p:nvSpPr>
        <p:spPr>
          <a:xfrm rot="16200000">
            <a:off x="16896492" y="20803036"/>
            <a:ext cx="315715" cy="367448"/>
          </a:xfrm>
          <a:prstGeom prst="downArrow">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744544824"/>
      </p:ext>
    </p:extLst>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Office Teması">
  <a:themeElements>
    <a:clrScheme name="Office Teması">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eması">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eması">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557</TotalTime>
  <Words>362</Words>
  <Application>Microsoft Office PowerPoint</Application>
  <PresentationFormat>Özel</PresentationFormat>
  <Paragraphs>17</Paragraphs>
  <Slides>1</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vt:i4>
      </vt:variant>
    </vt:vector>
  </HeadingPairs>
  <TitlesOfParts>
    <vt:vector size="7" baseType="lpstr">
      <vt:lpstr>Aptos</vt:lpstr>
      <vt:lpstr>Arial</vt:lpstr>
      <vt:lpstr>Calibri</vt:lpstr>
      <vt:lpstr>Calibri Light</vt:lpstr>
      <vt:lpstr>Wingdings</vt:lpstr>
      <vt:lpstr>Office Teması</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Merve Köroğlu Yaşar</cp:lastModifiedBy>
  <cp:revision>25</cp:revision>
  <dcterms:created xsi:type="dcterms:W3CDTF">2024-10-04T12:20:54Z</dcterms:created>
  <dcterms:modified xsi:type="dcterms:W3CDTF">2025-10-31T10:32:40Z</dcterms:modified>
</cp:coreProperties>
</file>

<file path=docProps/thumbnail.jpeg>
</file>